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1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5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6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8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F1723-BB3C-429E-A970-FF46A0DF13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5388-9E1C-4D47-B053-73B6BC7D4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389320">
            <a:off x="1535018" y="2279719"/>
            <a:ext cx="495947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400" b="1" cap="none" spc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gian </a:t>
            </a:r>
            <a:r>
              <a:rPr lang="en-US" sz="5400" b="1" cap="none" spc="0" dirty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400" b="1" cap="none" spc="0" dirty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dirty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5400" b="1" cap="none" spc="0" dirty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dirty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5400" b="1" cap="none" spc="0" dirty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dirty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400" b="1" cap="none" spc="0" dirty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err="1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400" b="1" cap="none" spc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cap="none" spc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5400" b="1" cap="none" spc="0" dirty="0">
              <a:ln w="1016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375" t="28271" r="49401" b="12112"/>
          <a:stretch/>
        </p:blipFill>
        <p:spPr>
          <a:xfrm rot="20409296">
            <a:off x="1600688" y="1048617"/>
            <a:ext cx="4989823" cy="54492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6" name="Rectangle 5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7" name="Rectangle 6"/>
          <p:cNvSpPr/>
          <p:nvPr/>
        </p:nvSpPr>
        <p:spPr>
          <a:xfrm rot="20438928">
            <a:off x="7678616" y="848978"/>
            <a:ext cx="33141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6" t="2350" r="990" b="9974"/>
          <a:stretch/>
        </p:blipFill>
        <p:spPr bwMode="auto">
          <a:xfrm rot="20525091">
            <a:off x="9543937" y="3026052"/>
            <a:ext cx="2297511" cy="22403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428" t="31058" r="49365" b="13350"/>
          <a:stretch/>
        </p:blipFill>
        <p:spPr>
          <a:xfrm rot="20409403">
            <a:off x="1600031" y="1064013"/>
            <a:ext cx="5018482" cy="54221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10" name="TextBox 9"/>
          <p:cNvSpPr txBox="1"/>
          <p:nvPr/>
        </p:nvSpPr>
        <p:spPr>
          <a:xfrm rot="20419850">
            <a:off x="8014197" y="2040920"/>
            <a:ext cx="4037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lần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419850">
            <a:off x="7616047" y="677442"/>
            <a:ext cx="4382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OOP</a:t>
            </a:r>
          </a:p>
        </p:txBody>
      </p:sp>
      <p:pic>
        <p:nvPicPr>
          <p:cNvPr id="12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4043" r="51682" b="11725"/>
          <a:stretch/>
        </p:blipFill>
        <p:spPr bwMode="auto">
          <a:xfrm rot="20459223">
            <a:off x="9556506" y="3065235"/>
            <a:ext cx="2242753" cy="21851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9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969" t="29647" r="52936" b="14339"/>
          <a:stretch/>
        </p:blipFill>
        <p:spPr>
          <a:xfrm rot="20398979">
            <a:off x="1603044" y="1089347"/>
            <a:ext cx="4974642" cy="54020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9" name="Rectangle 8"/>
          <p:cNvSpPr/>
          <p:nvPr/>
        </p:nvSpPr>
        <p:spPr>
          <a:xfrm rot="20472720">
            <a:off x="7652798" y="762580"/>
            <a:ext cx="38168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4,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đúng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kiến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6" t="2350" r="990" b="9974"/>
          <a:stretch/>
        </p:blipFill>
        <p:spPr bwMode="auto">
          <a:xfrm rot="20525091">
            <a:off x="9543937" y="3026052"/>
            <a:ext cx="2297511" cy="22403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4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730" t="29506" r="53095" b="12505"/>
          <a:stretch/>
        </p:blipFill>
        <p:spPr>
          <a:xfrm rot="20397031">
            <a:off x="1598673" y="1064363"/>
            <a:ext cx="4975248" cy="53710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10" name="Rectangle 9"/>
          <p:cNvSpPr/>
          <p:nvPr/>
        </p:nvSpPr>
        <p:spPr>
          <a:xfrm rot="20449972">
            <a:off x="7710355" y="646563"/>
            <a:ext cx="44070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5,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1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6" t="2350" r="990" b="9974"/>
          <a:stretch/>
        </p:blipFill>
        <p:spPr bwMode="auto">
          <a:xfrm rot="20525091">
            <a:off x="9543937" y="3026052"/>
            <a:ext cx="2297511" cy="22403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3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968" t="32328" r="53333" b="21252"/>
          <a:stretch/>
        </p:blipFill>
        <p:spPr>
          <a:xfrm rot="20375555">
            <a:off x="1610489" y="1062766"/>
            <a:ext cx="4898296" cy="53655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9" name="Rectangle 8"/>
          <p:cNvSpPr/>
          <p:nvPr/>
        </p:nvSpPr>
        <p:spPr>
          <a:xfrm rot="20440750">
            <a:off x="7699534" y="727013"/>
            <a:ext cx="40318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6,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4043" r="51682" b="11725"/>
          <a:stretch/>
        </p:blipFill>
        <p:spPr bwMode="auto">
          <a:xfrm rot="20459223">
            <a:off x="9556506" y="3065235"/>
            <a:ext cx="2242753" cy="21851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12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968" t="29648" r="53175" b="15890"/>
          <a:stretch/>
        </p:blipFill>
        <p:spPr>
          <a:xfrm rot="20378002">
            <a:off x="1583235" y="1128315"/>
            <a:ext cx="4918420" cy="53017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9" name="Rectangle 8"/>
          <p:cNvSpPr/>
          <p:nvPr/>
        </p:nvSpPr>
        <p:spPr>
          <a:xfrm rot="20470076">
            <a:off x="7711862" y="698550"/>
            <a:ext cx="41698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lệch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dậy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muộn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2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4043" r="51682" b="11725"/>
          <a:stretch/>
        </p:blipFill>
        <p:spPr bwMode="auto">
          <a:xfrm rot="20459223">
            <a:off x="9556506" y="3065235"/>
            <a:ext cx="2242753" cy="21851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432612">
            <a:off x="658889" y="610684"/>
            <a:ext cx="476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127" t="32046" r="53095" b="19559"/>
          <a:stretch/>
        </p:blipFill>
        <p:spPr>
          <a:xfrm rot="20399183">
            <a:off x="1546674" y="1073377"/>
            <a:ext cx="4980603" cy="53557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476653">
            <a:off x="7371818" y="610684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10" name="Rectangle 9"/>
          <p:cNvSpPr/>
          <p:nvPr/>
        </p:nvSpPr>
        <p:spPr>
          <a:xfrm rot="20428859">
            <a:off x="7780223" y="716660"/>
            <a:ext cx="39886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Tick And Cross Signs. Green Checkmark OK And Red X Icons, Simple Marks  Graphic Design. Symbols YES And NO Button For Vote, Check Stock  Illustration - Illustration of label, check: 1403145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6" t="2350" r="990" b="9974"/>
          <a:stretch/>
        </p:blipFill>
        <p:spPr bwMode="auto">
          <a:xfrm rot="20525091">
            <a:off x="9543937" y="3026052"/>
            <a:ext cx="2297511" cy="22403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4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185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</cp:revision>
  <dcterms:created xsi:type="dcterms:W3CDTF">2021-04-26T16:29:45Z</dcterms:created>
  <dcterms:modified xsi:type="dcterms:W3CDTF">2021-04-27T13:28:30Z</dcterms:modified>
</cp:coreProperties>
</file>